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tableStyles" Target="tableStyles.xml"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1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00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618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184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509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951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509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924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79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236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71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251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44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135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849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20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269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21" Type="http://schemas.openxmlformats.org/officeDocument/2006/relationships/image" Target="../media/image4.png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image" Target="../media/image3.png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2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Relationship Id="rId22" Type="http://schemas.openxmlformats.org/officeDocument/2006/relationships/image" Target="../media/image5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477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4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 /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4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 /><Relationship Id="rId1" Type="http://schemas.openxmlformats.org/officeDocument/2006/relationships/slideLayout" Target="../slideLayouts/slideLayout4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 /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 /><Relationship Id="rId1" Type="http://schemas.openxmlformats.org/officeDocument/2006/relationships/slideLayout" Target="../slideLayouts/slideLayout4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 /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4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4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8FFF0-DC09-D99A-898A-66418FE2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CF207-3245-B3AD-E6A2-AB7A0B3F3E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4D802D6-1FE7-2BE8-F4F3-79F72C9EC4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65567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D8817-662E-5AE6-1EE5-202F04D0E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A6584-AEE9-4FDA-5879-270143A6B7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4BA6932-2C8C-74BF-F6E0-2765BC0EC1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73981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9DBA7-133D-C37E-2D55-0D822A14C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5D0C7-E356-3244-2242-004A4FFD36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D4F3DEF-682A-BAEC-4AB2-493869483B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30478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37B2-5E3F-1975-920E-11313A39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6E89-780B-8D46-3572-5C3121F12B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8EC49B0-CB90-4224-1F20-2917CC8069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33508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7ACBA-C301-E801-DDE0-0E66C7BBB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A9D7-79FA-C38D-D0B4-031FF91933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FB224BE-1469-4503-C6E9-AE6EA68A87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16169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D709-7B33-E435-30FD-89FCDCF8C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F0A56-D82E-7485-C0B9-6AA5307022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282AEEC-5295-EF35-BDF9-662B2DE262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68201" cy="6857999"/>
          </a:xfrm>
        </p:spPr>
      </p:pic>
    </p:spTree>
    <p:extLst>
      <p:ext uri="{BB962C8B-B14F-4D97-AF65-F5344CB8AC3E}">
        <p14:creationId xmlns:p14="http://schemas.microsoft.com/office/powerpoint/2010/main" val="1032588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5A4A-C16F-F4C4-026B-CEB0C57E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D7295-1636-1CCA-2E22-E76552A3C2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3DB73A1-2AFC-19E8-1851-E366D1CB29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73248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9B294-7889-0C6E-B8FF-16156F47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28019-BE0D-2E96-6444-4D0223D19DC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39991F0-8175-9628-1578-8705FF4AB9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68202" cy="6857999"/>
          </a:xfrm>
        </p:spPr>
      </p:pic>
    </p:spTree>
    <p:extLst>
      <p:ext uri="{BB962C8B-B14F-4D97-AF65-F5344CB8AC3E}">
        <p14:creationId xmlns:p14="http://schemas.microsoft.com/office/powerpoint/2010/main" val="4066207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03E54-2E18-D978-4548-380152D5E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AF31218-A94F-DDD4-08C5-597E7EEFC7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7999"/>
          </a:xfrm>
        </p:spPr>
      </p:pic>
    </p:spTree>
    <p:extLst>
      <p:ext uri="{BB962C8B-B14F-4D97-AF65-F5344CB8AC3E}">
        <p14:creationId xmlns:p14="http://schemas.microsoft.com/office/powerpoint/2010/main" val="3081944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045F1-9AE8-B1FA-95DE-298F3A0F1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74BE5-9EF4-0626-2FA6-54FB1AB555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212C62C-7498-E9AB-617B-5347C320FB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1545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D052D-CFAE-B7B9-6263-93BEC8BAE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BBA42-B17F-DD7F-C3B3-E8033CA233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0EE4809-DA72-369B-A558-F85020F434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72250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8E4C0-F146-2CA7-7FB6-5A044966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E336F-D692-90F3-6E42-BE706B2444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AAEB423-BE87-E1E0-C7B1-BFDB50D707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847922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7D401-69C8-5AA8-7B93-9D6527A45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92C7D-7C02-0352-3353-D4FD822F8A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D10CED6-5181-A5D8-D452-FCC264F001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64321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B2D2-CF89-1931-7576-97438153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877E0-09FB-B164-3526-1A3D4555ED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8BDA324-36F9-1F37-5486-808C7D42E3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93635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04FD4-0D1F-6DC5-FF8D-7E35C069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A75E6-4E19-46A1-50F1-CEB10525D6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EE21B94-D3C6-0C61-2C3A-3D5D1354B8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915230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9603-A8A2-4260-54B4-7550758A3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20376-9A15-CF0C-CEFF-2FB38040E6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792AFEC-F52C-E7A6-3568-D7C54FA3D2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21136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22A6-AB87-8803-EB28-2A820E51D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CCEEE-14B2-93AF-BEB4-5FD53E5EBD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472D50F-CB87-0F17-C12E-B7D45D4776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91771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Unknown User</dc:creator>
  <cp:lastModifiedBy>mmariselvi710@gmail.com</cp:lastModifiedBy>
  <cp:revision>3</cp:revision>
  <dcterms:created xsi:type="dcterms:W3CDTF">2023-10-04T13:59:09Z</dcterms:created>
  <dcterms:modified xsi:type="dcterms:W3CDTF">2023-10-04T14:36:18Z</dcterms:modified>
</cp:coreProperties>
</file>

<file path=docProps/thumbnail.jpeg>
</file>